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5A425-2EA0-41A8-8954-FD2130011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F740C0-E7F9-4231-8FDC-19E0A2211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B6447-28B1-45E7-8494-7CAF51A46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F2CA-6023-4BF3-B038-6FF85B315850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9BCA3-F95F-4E72-9CB0-32736911E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BF958-52DA-4BE7-982E-4DFF2354E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43DE-AFB1-4771-B95F-B62D033C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8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6BFFD-D954-4C3C-98C1-A2C76308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55062E-6987-4B7A-A6AE-0CF354D54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52742-9C77-4ADC-9644-B84D60AAB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F2CA-6023-4BF3-B038-6FF85B315850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5E8E8-3F60-4172-A8FA-C486796C1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0F162-B219-4D9A-B442-51824453F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43DE-AFB1-4771-B95F-B62D033C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48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B52DE4-8C16-4307-9F50-AC1B221B97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26E22-9F39-414D-ADE8-A34A6D6C8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CC029-268D-4CEC-A655-0DC7941F3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F2CA-6023-4BF3-B038-6FF85B315850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592CC-9F18-410C-B86B-F1437EB39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6B871-9578-4C02-92C6-98F9A5098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43DE-AFB1-4771-B95F-B62D033C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6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C1CE9-89A3-4517-83B0-71B63AB1C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9BB51-71A2-4203-B8C1-30351D373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57372-C549-4B38-8F1E-D8F817E9F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F2CA-6023-4BF3-B038-6FF85B315850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4D163-2749-41EB-BB3E-F3F0472E8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38931-7B0D-4DC2-B03A-4B9A3B85C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43DE-AFB1-4771-B95F-B62D033C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4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478BC-5FBE-4910-BDA1-08A7BAD38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B6F1-40FC-47F7-B073-C2FF17ED0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DFAAE-403D-41C4-A24C-64F11CF5C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F2CA-6023-4BF3-B038-6FF85B315850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6E8FB-C9B4-4CB0-9F8F-A75F25F5C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6B862-731F-40F9-AC48-A3B95911C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43DE-AFB1-4771-B95F-B62D033C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C6372-2631-4FDD-88DD-0358589D8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95B0F-C9C4-4A63-B40B-81FC35694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9297D9-00F6-43DA-97B7-286737028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6ED88-EAD2-49D1-B6B2-3813FCA04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F2CA-6023-4BF3-B038-6FF85B315850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14563-1FC9-458F-9470-61876F0C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10622-4A8E-436D-B1A1-1DADBED0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43DE-AFB1-4771-B95F-B62D033C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7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EEE64-2B43-45DC-ADA4-F5E7EBBCC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E8682D-C16A-4A24-AFB3-A53A6D364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B42C0F-C706-4EF8-9E7E-B13286E1A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F213E6-7F33-42CB-B44F-ABCDB2C73B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701FCB-F941-4B95-8ADC-65E109B9F8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30805D-7D6B-4B97-9F9B-5FDA768D0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F2CA-6023-4BF3-B038-6FF85B315850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E1D663-1AE6-4F9D-8BEE-0233EE85E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EDECE-8D89-466B-874F-C332C9C27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43DE-AFB1-4771-B95F-B62D033C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804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83D88-E872-4D0C-96CC-A0910E48A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72D185-24E7-4AB3-90D9-26F9EFD44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F2CA-6023-4BF3-B038-6FF85B315850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3A12-1B48-4623-A541-5919D6095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5EBD98-8359-4B48-BD31-5A5FDF3D5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43DE-AFB1-4771-B95F-B62D033C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7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68FA0A-04D7-4416-8072-DF7B95C5D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F2CA-6023-4BF3-B038-6FF85B315850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FE9A36-750D-4DA8-9191-DDFFD2F2C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850387-C3CF-4A64-B10C-6E0D75BFA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43DE-AFB1-4771-B95F-B62D033C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33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610E5-CFAE-49F3-BB8E-088CA6893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C3D50-294D-4432-AB5A-AFF8DE426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A4356-F227-4198-A59E-BA9085BB1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516EC8-7103-4C30-999A-C698F885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F2CA-6023-4BF3-B038-6FF85B315850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EB7AA-25D6-4F42-8449-2CED879C9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1EF7B-0EAA-45CB-BEA7-17B041FFE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43DE-AFB1-4771-B95F-B62D033C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5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0617F-A3E6-46E6-8C4F-4CB2877D5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038D89-D7F1-4667-A653-4ABE37D61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1BF75-330A-4767-B14F-7FC3B8EB6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7E66B0-3DD9-4402-8E57-531CB8E4E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F2CA-6023-4BF3-B038-6FF85B315850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D0D6C-31E9-405A-BE0D-E29403992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5EA6B-3947-4E1A-BF97-5CD7F07E6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43DE-AFB1-4771-B95F-B62D033C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02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33447D-CF1D-44C9-AF08-F9361CF40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BC16F-05DA-4A91-928C-F9C3586A2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3E367-50B7-4D32-999F-0F2B1C0725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CF2CA-6023-4BF3-B038-6FF85B315850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96601-FA7E-452A-A1B1-184217AF7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298FC-161D-443C-B595-985B02753D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743DE-AFB1-4771-B95F-B62D033C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2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B4B107BB-6978-489E-AD0D-0F66F639DBED}"/>
              </a:ext>
            </a:extLst>
          </p:cNvPr>
          <p:cNvGrpSpPr/>
          <p:nvPr/>
        </p:nvGrpSpPr>
        <p:grpSpPr>
          <a:xfrm>
            <a:off x="3720729" y="1714698"/>
            <a:ext cx="4750542" cy="3428604"/>
            <a:chOff x="4967654" y="2325564"/>
            <a:chExt cx="3057751" cy="2206869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0505BA56-4501-44B6-A8BB-71D40960EBE2}"/>
                </a:ext>
              </a:extLst>
            </p:cNvPr>
            <p:cNvSpPr/>
            <p:nvPr/>
          </p:nvSpPr>
          <p:spPr>
            <a:xfrm>
              <a:off x="6513128" y="2655513"/>
              <a:ext cx="1512277" cy="1424354"/>
            </a:xfrm>
            <a:prstGeom prst="roundRect">
              <a:avLst/>
            </a:prstGeom>
            <a:noFill/>
            <a:ln w="269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: Top Corners Rounded 3">
              <a:extLst>
                <a:ext uri="{FF2B5EF4-FFF2-40B4-BE49-F238E27FC236}">
                  <a16:creationId xmlns:a16="http://schemas.microsoft.com/office/drawing/2014/main" id="{B7625831-C657-4C2B-9F2C-DDBCD0FF5E99}"/>
                </a:ext>
              </a:extLst>
            </p:cNvPr>
            <p:cNvSpPr/>
            <p:nvPr/>
          </p:nvSpPr>
          <p:spPr>
            <a:xfrm rot="10800000">
              <a:off x="4967654" y="2325564"/>
              <a:ext cx="2324100" cy="2206869"/>
            </a:xfrm>
            <a:prstGeom prst="round2SameRect">
              <a:avLst>
                <a:gd name="adj1" fmla="val 23042"/>
                <a:gd name="adj2" fmla="val 956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B11A34F-025E-4733-80BD-48D146AEC581}"/>
                </a:ext>
              </a:extLst>
            </p:cNvPr>
            <p:cNvGrpSpPr/>
            <p:nvPr/>
          </p:nvGrpSpPr>
          <p:grpSpPr>
            <a:xfrm>
              <a:off x="5353536" y="2691179"/>
              <a:ext cx="1484928" cy="1263162"/>
              <a:chOff x="5308600" y="2691179"/>
              <a:chExt cx="1484928" cy="1263162"/>
            </a:xfrm>
          </p:grpSpPr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8532AB79-7C6F-48D3-A654-1F574BE49EF8}"/>
                  </a:ext>
                </a:extLst>
              </p:cNvPr>
              <p:cNvSpPr/>
              <p:nvPr/>
            </p:nvSpPr>
            <p:spPr>
              <a:xfrm>
                <a:off x="5308600" y="2691179"/>
                <a:ext cx="190500" cy="1263162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: Rounded Corners 7">
                <a:extLst>
                  <a:ext uri="{FF2B5EF4-FFF2-40B4-BE49-F238E27FC236}">
                    <a16:creationId xmlns:a16="http://schemas.microsoft.com/office/drawing/2014/main" id="{2AAC6C4E-DBB0-4CBA-BB00-8332E1874753}"/>
                  </a:ext>
                </a:extLst>
              </p:cNvPr>
              <p:cNvSpPr/>
              <p:nvPr/>
            </p:nvSpPr>
            <p:spPr>
              <a:xfrm>
                <a:off x="5632207" y="2691179"/>
                <a:ext cx="190500" cy="1263162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60F444C0-E4DB-4FF6-BB59-F58F94DC68AE}"/>
                  </a:ext>
                </a:extLst>
              </p:cNvPr>
              <p:cNvSpPr/>
              <p:nvPr/>
            </p:nvSpPr>
            <p:spPr>
              <a:xfrm>
                <a:off x="5955814" y="2691179"/>
                <a:ext cx="190500" cy="1263162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3D0A38DF-8EFB-4D58-8561-CD0133FF2F80}"/>
                  </a:ext>
                </a:extLst>
              </p:cNvPr>
              <p:cNvSpPr/>
              <p:nvPr/>
            </p:nvSpPr>
            <p:spPr>
              <a:xfrm>
                <a:off x="6279421" y="2691179"/>
                <a:ext cx="190500" cy="1263162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8B25D6C6-3BF4-4634-847A-C63F26C3F94A}"/>
                  </a:ext>
                </a:extLst>
              </p:cNvPr>
              <p:cNvSpPr/>
              <p:nvPr/>
            </p:nvSpPr>
            <p:spPr>
              <a:xfrm>
                <a:off x="6603028" y="2691179"/>
                <a:ext cx="190500" cy="1263162"/>
              </a:xfrm>
              <a:prstGeom prst="roundRect">
                <a:avLst>
                  <a:gd name="adj" fmla="val 5000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21572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0C70DD6-9A1E-4435-AC1C-60677B0B36E7}"/>
              </a:ext>
            </a:extLst>
          </p:cNvPr>
          <p:cNvGrpSpPr/>
          <p:nvPr/>
        </p:nvGrpSpPr>
        <p:grpSpPr>
          <a:xfrm>
            <a:off x="4402015" y="1735015"/>
            <a:ext cx="3387970" cy="3387970"/>
            <a:chOff x="4402015" y="1735015"/>
            <a:chExt cx="3387970" cy="3387970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5901D848-419E-4B6A-A855-198AA10B4AC0}"/>
                </a:ext>
              </a:extLst>
            </p:cNvPr>
            <p:cNvSpPr/>
            <p:nvPr/>
          </p:nvSpPr>
          <p:spPr>
            <a:xfrm>
              <a:off x="4402015" y="1735015"/>
              <a:ext cx="3387970" cy="338797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Circle: Hollow 2">
              <a:extLst>
                <a:ext uri="{FF2B5EF4-FFF2-40B4-BE49-F238E27FC236}">
                  <a16:creationId xmlns:a16="http://schemas.microsoft.com/office/drawing/2014/main" id="{E826338B-CB4B-4CAE-BD28-6A04BB482028}"/>
                </a:ext>
              </a:extLst>
            </p:cNvPr>
            <p:cNvSpPr/>
            <p:nvPr/>
          </p:nvSpPr>
          <p:spPr>
            <a:xfrm>
              <a:off x="4753708" y="2086708"/>
              <a:ext cx="2684584" cy="2684584"/>
            </a:xfrm>
            <a:prstGeom prst="donut">
              <a:avLst>
                <a:gd name="adj" fmla="val 3369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6EAF8AA-50A5-454B-A6CB-C221580CA571}"/>
              </a:ext>
            </a:extLst>
          </p:cNvPr>
          <p:cNvGrpSpPr/>
          <p:nvPr/>
        </p:nvGrpSpPr>
        <p:grpSpPr>
          <a:xfrm>
            <a:off x="1651601" y="2422889"/>
            <a:ext cx="1130225" cy="2377440"/>
            <a:chOff x="1837593" y="2110154"/>
            <a:chExt cx="1406769" cy="308610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43EEA48-AD0F-4E76-A1C7-7884DCB41E5E}"/>
                </a:ext>
              </a:extLst>
            </p:cNvPr>
            <p:cNvSpPr/>
            <p:nvPr/>
          </p:nvSpPr>
          <p:spPr>
            <a:xfrm rot="10800000">
              <a:off x="1837593" y="2110154"/>
              <a:ext cx="1406769" cy="1318846"/>
            </a:xfrm>
            <a:custGeom>
              <a:avLst/>
              <a:gdLst>
                <a:gd name="connsiteX0" fmla="*/ 1283681 w 1406769"/>
                <a:gd name="connsiteY0" fmla="*/ 1318846 h 1318846"/>
                <a:gd name="connsiteX1" fmla="*/ 1143782 w 1406769"/>
                <a:gd name="connsiteY1" fmla="*/ 1318846 h 1318846"/>
                <a:gd name="connsiteX2" fmla="*/ 1143782 w 1406769"/>
                <a:gd name="connsiteY2" fmla="*/ 538480 h 1318846"/>
                <a:gd name="connsiteX3" fmla="*/ 1077742 w 1406769"/>
                <a:gd name="connsiteY3" fmla="*/ 472440 h 1318846"/>
                <a:gd name="connsiteX4" fmla="*/ 1011702 w 1406769"/>
                <a:gd name="connsiteY4" fmla="*/ 538480 h 1318846"/>
                <a:gd name="connsiteX5" fmla="*/ 1011702 w 1406769"/>
                <a:gd name="connsiteY5" fmla="*/ 1318846 h 1318846"/>
                <a:gd name="connsiteX6" fmla="*/ 901896 w 1406769"/>
                <a:gd name="connsiteY6" fmla="*/ 1318846 h 1318846"/>
                <a:gd name="connsiteX7" fmla="*/ 901896 w 1406769"/>
                <a:gd name="connsiteY7" fmla="*/ 538480 h 1318846"/>
                <a:gd name="connsiteX8" fmla="*/ 835856 w 1406769"/>
                <a:gd name="connsiteY8" fmla="*/ 472440 h 1318846"/>
                <a:gd name="connsiteX9" fmla="*/ 769816 w 1406769"/>
                <a:gd name="connsiteY9" fmla="*/ 538480 h 1318846"/>
                <a:gd name="connsiteX10" fmla="*/ 769816 w 1406769"/>
                <a:gd name="connsiteY10" fmla="*/ 1318846 h 1318846"/>
                <a:gd name="connsiteX11" fmla="*/ 660010 w 1406769"/>
                <a:gd name="connsiteY11" fmla="*/ 1318846 h 1318846"/>
                <a:gd name="connsiteX12" fmla="*/ 660010 w 1406769"/>
                <a:gd name="connsiteY12" fmla="*/ 538480 h 1318846"/>
                <a:gd name="connsiteX13" fmla="*/ 593970 w 1406769"/>
                <a:gd name="connsiteY13" fmla="*/ 472440 h 1318846"/>
                <a:gd name="connsiteX14" fmla="*/ 527930 w 1406769"/>
                <a:gd name="connsiteY14" fmla="*/ 538480 h 1318846"/>
                <a:gd name="connsiteX15" fmla="*/ 527930 w 1406769"/>
                <a:gd name="connsiteY15" fmla="*/ 1318846 h 1318846"/>
                <a:gd name="connsiteX16" fmla="*/ 418124 w 1406769"/>
                <a:gd name="connsiteY16" fmla="*/ 1318846 h 1318846"/>
                <a:gd name="connsiteX17" fmla="*/ 418124 w 1406769"/>
                <a:gd name="connsiteY17" fmla="*/ 538480 h 1318846"/>
                <a:gd name="connsiteX18" fmla="*/ 352084 w 1406769"/>
                <a:gd name="connsiteY18" fmla="*/ 472440 h 1318846"/>
                <a:gd name="connsiteX19" fmla="*/ 286044 w 1406769"/>
                <a:gd name="connsiteY19" fmla="*/ 538480 h 1318846"/>
                <a:gd name="connsiteX20" fmla="*/ 286044 w 1406769"/>
                <a:gd name="connsiteY20" fmla="*/ 1318846 h 1318846"/>
                <a:gd name="connsiteX21" fmla="*/ 123088 w 1406769"/>
                <a:gd name="connsiteY21" fmla="*/ 1318846 h 1318846"/>
                <a:gd name="connsiteX22" fmla="*/ 0 w 1406769"/>
                <a:gd name="connsiteY22" fmla="*/ 1195758 h 1318846"/>
                <a:gd name="connsiteX23" fmla="*/ 0 w 1406769"/>
                <a:gd name="connsiteY23" fmla="*/ 545132 h 1318846"/>
                <a:gd name="connsiteX24" fmla="*/ 545132 w 1406769"/>
                <a:gd name="connsiteY24" fmla="*/ 0 h 1318846"/>
                <a:gd name="connsiteX25" fmla="*/ 861637 w 1406769"/>
                <a:gd name="connsiteY25" fmla="*/ 0 h 1318846"/>
                <a:gd name="connsiteX26" fmla="*/ 1406769 w 1406769"/>
                <a:gd name="connsiteY26" fmla="*/ 545132 h 1318846"/>
                <a:gd name="connsiteX27" fmla="*/ 1406769 w 1406769"/>
                <a:gd name="connsiteY27" fmla="*/ 1195758 h 1318846"/>
                <a:gd name="connsiteX28" fmla="*/ 1283681 w 1406769"/>
                <a:gd name="connsiteY28" fmla="*/ 1318846 h 1318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406769" h="1318846">
                  <a:moveTo>
                    <a:pt x="1283681" y="1318846"/>
                  </a:moveTo>
                  <a:lnTo>
                    <a:pt x="1143782" y="1318846"/>
                  </a:lnTo>
                  <a:lnTo>
                    <a:pt x="1143782" y="538480"/>
                  </a:lnTo>
                  <a:cubicBezTo>
                    <a:pt x="1143782" y="502007"/>
                    <a:pt x="1114215" y="472440"/>
                    <a:pt x="1077742" y="472440"/>
                  </a:cubicBezTo>
                  <a:cubicBezTo>
                    <a:pt x="1041269" y="472440"/>
                    <a:pt x="1011702" y="502007"/>
                    <a:pt x="1011702" y="538480"/>
                  </a:cubicBezTo>
                  <a:lnTo>
                    <a:pt x="1011702" y="1318846"/>
                  </a:lnTo>
                  <a:lnTo>
                    <a:pt x="901896" y="1318846"/>
                  </a:lnTo>
                  <a:lnTo>
                    <a:pt x="901896" y="538480"/>
                  </a:lnTo>
                  <a:cubicBezTo>
                    <a:pt x="901896" y="502007"/>
                    <a:pt x="872329" y="472440"/>
                    <a:pt x="835856" y="472440"/>
                  </a:cubicBezTo>
                  <a:cubicBezTo>
                    <a:pt x="799383" y="472440"/>
                    <a:pt x="769816" y="502007"/>
                    <a:pt x="769816" y="538480"/>
                  </a:cubicBezTo>
                  <a:lnTo>
                    <a:pt x="769816" y="1318846"/>
                  </a:lnTo>
                  <a:lnTo>
                    <a:pt x="660010" y="1318846"/>
                  </a:lnTo>
                  <a:lnTo>
                    <a:pt x="660010" y="538480"/>
                  </a:lnTo>
                  <a:cubicBezTo>
                    <a:pt x="660010" y="502007"/>
                    <a:pt x="630443" y="472440"/>
                    <a:pt x="593970" y="472440"/>
                  </a:cubicBezTo>
                  <a:cubicBezTo>
                    <a:pt x="557497" y="472440"/>
                    <a:pt x="527930" y="502007"/>
                    <a:pt x="527930" y="538480"/>
                  </a:cubicBezTo>
                  <a:lnTo>
                    <a:pt x="527930" y="1318846"/>
                  </a:lnTo>
                  <a:lnTo>
                    <a:pt x="418124" y="1318846"/>
                  </a:lnTo>
                  <a:lnTo>
                    <a:pt x="418124" y="538480"/>
                  </a:lnTo>
                  <a:cubicBezTo>
                    <a:pt x="418124" y="502007"/>
                    <a:pt x="388557" y="472440"/>
                    <a:pt x="352084" y="472440"/>
                  </a:cubicBezTo>
                  <a:cubicBezTo>
                    <a:pt x="315611" y="472440"/>
                    <a:pt x="286044" y="502007"/>
                    <a:pt x="286044" y="538480"/>
                  </a:cubicBezTo>
                  <a:lnTo>
                    <a:pt x="286044" y="1318846"/>
                  </a:lnTo>
                  <a:lnTo>
                    <a:pt x="123088" y="1318846"/>
                  </a:lnTo>
                  <a:cubicBezTo>
                    <a:pt x="55108" y="1318846"/>
                    <a:pt x="0" y="1263738"/>
                    <a:pt x="0" y="1195758"/>
                  </a:cubicBezTo>
                  <a:lnTo>
                    <a:pt x="0" y="545132"/>
                  </a:lnTo>
                  <a:cubicBezTo>
                    <a:pt x="0" y="244064"/>
                    <a:pt x="244064" y="0"/>
                    <a:pt x="545132" y="0"/>
                  </a:cubicBezTo>
                  <a:lnTo>
                    <a:pt x="861637" y="0"/>
                  </a:lnTo>
                  <a:cubicBezTo>
                    <a:pt x="1162705" y="0"/>
                    <a:pt x="1406769" y="244064"/>
                    <a:pt x="1406769" y="545132"/>
                  </a:cubicBezTo>
                  <a:lnTo>
                    <a:pt x="1406769" y="1195758"/>
                  </a:lnTo>
                  <a:cubicBezTo>
                    <a:pt x="1406769" y="1263738"/>
                    <a:pt x="1351661" y="1318846"/>
                    <a:pt x="1283681" y="13188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F805098C-480D-4F68-9408-50CFB2501224}"/>
                </a:ext>
              </a:extLst>
            </p:cNvPr>
            <p:cNvSpPr/>
            <p:nvPr/>
          </p:nvSpPr>
          <p:spPr>
            <a:xfrm>
              <a:off x="2387112" y="3200400"/>
              <a:ext cx="307730" cy="199585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4ECCA79-6764-44E2-8D80-5918AC65999A}"/>
              </a:ext>
            </a:extLst>
          </p:cNvPr>
          <p:cNvGrpSpPr/>
          <p:nvPr/>
        </p:nvGrpSpPr>
        <p:grpSpPr>
          <a:xfrm>
            <a:off x="9410174" y="2240280"/>
            <a:ext cx="311713" cy="2377440"/>
            <a:chOff x="9469315" y="2011446"/>
            <a:chExt cx="311713" cy="2991085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39C1DE4-0B52-48E7-9CDB-5EE33A8DF93D}"/>
                </a:ext>
              </a:extLst>
            </p:cNvPr>
            <p:cNvSpPr/>
            <p:nvPr/>
          </p:nvSpPr>
          <p:spPr>
            <a:xfrm>
              <a:off x="9469315" y="2011446"/>
              <a:ext cx="311713" cy="1958092"/>
            </a:xfrm>
            <a:custGeom>
              <a:avLst/>
              <a:gdLst>
                <a:gd name="connsiteX0" fmla="*/ 268626 w 311713"/>
                <a:gd name="connsiteY0" fmla="*/ 0 h 1958092"/>
                <a:gd name="connsiteX1" fmla="*/ 287124 w 311713"/>
                <a:gd name="connsiteY1" fmla="*/ 22717 h 1958092"/>
                <a:gd name="connsiteX2" fmla="*/ 311713 w 311713"/>
                <a:gd name="connsiteY2" fmla="*/ 38368 h 1958092"/>
                <a:gd name="connsiteX3" fmla="*/ 311713 w 311713"/>
                <a:gd name="connsiteY3" fmla="*/ 1955380 h 1958092"/>
                <a:gd name="connsiteX4" fmla="*/ 303423 w 311713"/>
                <a:gd name="connsiteY4" fmla="*/ 1958092 h 1958092"/>
                <a:gd name="connsiteX5" fmla="*/ 0 w 311713"/>
                <a:gd name="connsiteY5" fmla="*/ 973354 h 1958092"/>
                <a:gd name="connsiteX6" fmla="*/ 242273 w 311713"/>
                <a:gd name="connsiteY6" fmla="*/ 8622 h 1958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11713" h="1958092">
                  <a:moveTo>
                    <a:pt x="268626" y="0"/>
                  </a:moveTo>
                  <a:lnTo>
                    <a:pt x="287124" y="22717"/>
                  </a:lnTo>
                  <a:lnTo>
                    <a:pt x="311713" y="38368"/>
                  </a:lnTo>
                  <a:lnTo>
                    <a:pt x="311713" y="1955380"/>
                  </a:lnTo>
                  <a:lnTo>
                    <a:pt x="303423" y="1958092"/>
                  </a:lnTo>
                  <a:cubicBezTo>
                    <a:pt x="135847" y="1958092"/>
                    <a:pt x="0" y="1517210"/>
                    <a:pt x="0" y="973354"/>
                  </a:cubicBezTo>
                  <a:cubicBezTo>
                    <a:pt x="0" y="497480"/>
                    <a:pt x="104008" y="100446"/>
                    <a:pt x="242273" y="86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6A4C262D-7A00-41A0-974E-09283846B873}"/>
                </a:ext>
              </a:extLst>
            </p:cNvPr>
            <p:cNvSpPr/>
            <p:nvPr/>
          </p:nvSpPr>
          <p:spPr>
            <a:xfrm>
              <a:off x="9639300" y="3736731"/>
              <a:ext cx="141728" cy="1265800"/>
            </a:xfrm>
            <a:prstGeom prst="roundRect">
              <a:avLst>
                <a:gd name="adj" fmla="val 4128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99077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65478519-6E9B-447C-BD16-A2E166990BA6}"/>
              </a:ext>
            </a:extLst>
          </p:cNvPr>
          <p:cNvGrpSpPr/>
          <p:nvPr/>
        </p:nvGrpSpPr>
        <p:grpSpPr>
          <a:xfrm>
            <a:off x="3114675" y="1424861"/>
            <a:ext cx="5962650" cy="4008277"/>
            <a:chOff x="3198935" y="1441938"/>
            <a:chExt cx="5794130" cy="3894993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7582516-CC2A-4E74-AD40-DD167E6479A8}"/>
                </a:ext>
              </a:extLst>
            </p:cNvPr>
            <p:cNvSpPr/>
            <p:nvPr/>
          </p:nvSpPr>
          <p:spPr>
            <a:xfrm>
              <a:off x="3198935" y="1872762"/>
              <a:ext cx="5794130" cy="3464169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C95D9BB-512E-4747-94D4-77BC00F5AF40}"/>
                </a:ext>
              </a:extLst>
            </p:cNvPr>
            <p:cNvGrpSpPr/>
            <p:nvPr/>
          </p:nvGrpSpPr>
          <p:grpSpPr>
            <a:xfrm>
              <a:off x="5978768" y="2206869"/>
              <a:ext cx="2795954" cy="2795954"/>
              <a:chOff x="5987561" y="2206869"/>
              <a:chExt cx="2795954" cy="2795954"/>
            </a:xfrm>
          </p:grpSpPr>
          <p:sp>
            <p:nvSpPr>
              <p:cNvPr id="3" name="Circle: Hollow 2">
                <a:extLst>
                  <a:ext uri="{FF2B5EF4-FFF2-40B4-BE49-F238E27FC236}">
                    <a16:creationId xmlns:a16="http://schemas.microsoft.com/office/drawing/2014/main" id="{A187DB6B-CA63-4991-A6D9-29A4FB7B473D}"/>
                  </a:ext>
                </a:extLst>
              </p:cNvPr>
              <p:cNvSpPr/>
              <p:nvPr/>
            </p:nvSpPr>
            <p:spPr>
              <a:xfrm>
                <a:off x="5987561" y="2206869"/>
                <a:ext cx="2795954" cy="2795954"/>
              </a:xfrm>
              <a:prstGeom prst="donut">
                <a:avLst>
                  <a:gd name="adj" fmla="val 7343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" name="Circle: Hollow 3">
                <a:extLst>
                  <a:ext uri="{FF2B5EF4-FFF2-40B4-BE49-F238E27FC236}">
                    <a16:creationId xmlns:a16="http://schemas.microsoft.com/office/drawing/2014/main" id="{FE363EC1-472E-4C9E-BF48-6E4A09757DCA}"/>
                  </a:ext>
                </a:extLst>
              </p:cNvPr>
              <p:cNvSpPr/>
              <p:nvPr/>
            </p:nvSpPr>
            <p:spPr>
              <a:xfrm>
                <a:off x="6418384" y="2637692"/>
                <a:ext cx="1934308" cy="1934308"/>
              </a:xfrm>
              <a:prstGeom prst="donut">
                <a:avLst>
                  <a:gd name="adj" fmla="val 1960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F11C3AC-5075-4D1F-8EDB-C3BAC9E03BF9}"/>
                </a:ext>
              </a:extLst>
            </p:cNvPr>
            <p:cNvSpPr/>
            <p:nvPr/>
          </p:nvSpPr>
          <p:spPr>
            <a:xfrm>
              <a:off x="3700828" y="2286000"/>
              <a:ext cx="994264" cy="457200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85CC40BA-2301-4C77-B6FE-BF9641E9E6DA}"/>
                </a:ext>
              </a:extLst>
            </p:cNvPr>
            <p:cNvSpPr/>
            <p:nvPr/>
          </p:nvSpPr>
          <p:spPr>
            <a:xfrm>
              <a:off x="3396028" y="2782765"/>
              <a:ext cx="304800" cy="1644162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rapezoid 7">
              <a:extLst>
                <a:ext uri="{FF2B5EF4-FFF2-40B4-BE49-F238E27FC236}">
                  <a16:creationId xmlns:a16="http://schemas.microsoft.com/office/drawing/2014/main" id="{E573D047-BAB3-4D49-9E55-5E8806EA5783}"/>
                </a:ext>
              </a:extLst>
            </p:cNvPr>
            <p:cNvSpPr/>
            <p:nvPr/>
          </p:nvSpPr>
          <p:spPr>
            <a:xfrm>
              <a:off x="6517641" y="1441938"/>
              <a:ext cx="2084362" cy="430823"/>
            </a:xfrm>
            <a:prstGeom prst="trapezoid">
              <a:avLst>
                <a:gd name="adj" fmla="val 46225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rapezoid 8">
              <a:extLst>
                <a:ext uri="{FF2B5EF4-FFF2-40B4-BE49-F238E27FC236}">
                  <a16:creationId xmlns:a16="http://schemas.microsoft.com/office/drawing/2014/main" id="{DAF5E46D-C9FD-48AF-84F9-843E727A3ECF}"/>
                </a:ext>
              </a:extLst>
            </p:cNvPr>
            <p:cNvSpPr/>
            <p:nvPr/>
          </p:nvSpPr>
          <p:spPr>
            <a:xfrm>
              <a:off x="6782242" y="1583054"/>
              <a:ext cx="1568154" cy="289707"/>
            </a:xfrm>
            <a:prstGeom prst="trapezoid">
              <a:avLst>
                <a:gd name="adj" fmla="val 46225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6CC0D9A-2342-4F35-8DD8-83FF9A702BBF}"/>
                </a:ext>
              </a:extLst>
            </p:cNvPr>
            <p:cNvGrpSpPr/>
            <p:nvPr/>
          </p:nvGrpSpPr>
          <p:grpSpPr>
            <a:xfrm>
              <a:off x="3548428" y="1441938"/>
              <a:ext cx="1183592" cy="468484"/>
              <a:chOff x="3396028" y="1441939"/>
              <a:chExt cx="1183592" cy="468484"/>
            </a:xfrm>
          </p:grpSpPr>
          <p:sp>
            <p:nvSpPr>
              <p:cNvPr id="10" name="Trapezoid 9">
                <a:extLst>
                  <a:ext uri="{FF2B5EF4-FFF2-40B4-BE49-F238E27FC236}">
                    <a16:creationId xmlns:a16="http://schemas.microsoft.com/office/drawing/2014/main" id="{C454B8B8-D58A-4047-BB90-DD851D925001}"/>
                  </a:ext>
                </a:extLst>
              </p:cNvPr>
              <p:cNvSpPr/>
              <p:nvPr/>
            </p:nvSpPr>
            <p:spPr>
              <a:xfrm>
                <a:off x="3396028" y="1441939"/>
                <a:ext cx="1183592" cy="468484"/>
              </a:xfrm>
              <a:prstGeom prst="trapezoid">
                <a:avLst>
                  <a:gd name="adj" fmla="val 46225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Trapezoid 10">
                <a:extLst>
                  <a:ext uri="{FF2B5EF4-FFF2-40B4-BE49-F238E27FC236}">
                    <a16:creationId xmlns:a16="http://schemas.microsoft.com/office/drawing/2014/main" id="{5CEA0869-6843-478E-8952-1A0099B0C9A1}"/>
                  </a:ext>
                </a:extLst>
              </p:cNvPr>
              <p:cNvSpPr/>
              <p:nvPr/>
            </p:nvSpPr>
            <p:spPr>
              <a:xfrm>
                <a:off x="3682633" y="1583054"/>
                <a:ext cx="610381" cy="289707"/>
              </a:xfrm>
              <a:prstGeom prst="trapezoid">
                <a:avLst>
                  <a:gd name="adj" fmla="val 46225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23119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B852C25E-C0FA-47C3-A312-2679871A2BD3}"/>
              </a:ext>
            </a:extLst>
          </p:cNvPr>
          <p:cNvGrpSpPr/>
          <p:nvPr/>
        </p:nvGrpSpPr>
        <p:grpSpPr>
          <a:xfrm>
            <a:off x="3571875" y="904875"/>
            <a:ext cx="5048250" cy="5048250"/>
            <a:chOff x="4185139" y="1529862"/>
            <a:chExt cx="4062046" cy="4062046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D18AB89-12B6-4DD0-BF1E-B9F18892C79E}"/>
                </a:ext>
              </a:extLst>
            </p:cNvPr>
            <p:cNvSpPr/>
            <p:nvPr/>
          </p:nvSpPr>
          <p:spPr>
            <a:xfrm>
              <a:off x="4185139" y="1529862"/>
              <a:ext cx="4062046" cy="4062046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BD4A650-B092-41AA-B5C6-BF1784FF308B}"/>
                </a:ext>
              </a:extLst>
            </p:cNvPr>
            <p:cNvSpPr/>
            <p:nvPr/>
          </p:nvSpPr>
          <p:spPr>
            <a:xfrm>
              <a:off x="5811902" y="3014129"/>
              <a:ext cx="2321841" cy="2552379"/>
            </a:xfrm>
            <a:custGeom>
              <a:avLst/>
              <a:gdLst>
                <a:gd name="connsiteX0" fmla="*/ 1144561 w 2321841"/>
                <a:gd name="connsiteY0" fmla="*/ 0 h 2552379"/>
                <a:gd name="connsiteX1" fmla="*/ 2321841 w 2321841"/>
                <a:gd name="connsiteY1" fmla="*/ 1220201 h 2552379"/>
                <a:gd name="connsiteX2" fmla="*/ 2278499 w 2321841"/>
                <a:gd name="connsiteY2" fmla="*/ 1338620 h 2552379"/>
                <a:gd name="connsiteX3" fmla="*/ 816406 w 2321841"/>
                <a:gd name="connsiteY3" fmla="*/ 2537814 h 2552379"/>
                <a:gd name="connsiteX4" fmla="*/ 720972 w 2321841"/>
                <a:gd name="connsiteY4" fmla="*/ 2552379 h 2552379"/>
                <a:gd name="connsiteX5" fmla="*/ 0 w 2321841"/>
                <a:gd name="connsiteY5" fmla="*/ 1732084 h 2552379"/>
                <a:gd name="connsiteX6" fmla="*/ 159706 w 2321841"/>
                <a:gd name="connsiteY6" fmla="*/ 378069 h 2552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21841" h="2552379">
                  <a:moveTo>
                    <a:pt x="1144561" y="0"/>
                  </a:moveTo>
                  <a:lnTo>
                    <a:pt x="2321841" y="1220201"/>
                  </a:lnTo>
                  <a:lnTo>
                    <a:pt x="2278499" y="1338620"/>
                  </a:lnTo>
                  <a:cubicBezTo>
                    <a:pt x="2021561" y="1946091"/>
                    <a:pt x="1477479" y="2402539"/>
                    <a:pt x="816406" y="2537814"/>
                  </a:cubicBezTo>
                  <a:lnTo>
                    <a:pt x="720972" y="2552379"/>
                  </a:lnTo>
                  <a:lnTo>
                    <a:pt x="0" y="1732084"/>
                  </a:lnTo>
                  <a:lnTo>
                    <a:pt x="159706" y="378069"/>
                  </a:lnTo>
                  <a:close/>
                </a:path>
              </a:pathLst>
            </a:custGeom>
            <a:solidFill>
              <a:schemeClr val="tx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40A0E58-65D7-43E7-BC37-E629A6F9361D}"/>
                </a:ext>
              </a:extLst>
            </p:cNvPr>
            <p:cNvGrpSpPr/>
            <p:nvPr/>
          </p:nvGrpSpPr>
          <p:grpSpPr>
            <a:xfrm>
              <a:off x="5405109" y="2372885"/>
              <a:ext cx="1926906" cy="2376000"/>
              <a:chOff x="4911500" y="1684875"/>
              <a:chExt cx="2519158" cy="3106287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D716A112-12A7-40AA-BBD1-5263282357C2}"/>
                  </a:ext>
                </a:extLst>
              </p:cNvPr>
              <p:cNvSpPr/>
              <p:nvPr/>
            </p:nvSpPr>
            <p:spPr>
              <a:xfrm>
                <a:off x="4911500" y="2066837"/>
                <a:ext cx="2029640" cy="2724325"/>
              </a:xfrm>
              <a:custGeom>
                <a:avLst/>
                <a:gdLst>
                  <a:gd name="connsiteX0" fmla="*/ 656520 w 1871472"/>
                  <a:gd name="connsiteY0" fmla="*/ 0 h 2512021"/>
                  <a:gd name="connsiteX1" fmla="*/ 1205452 w 1871472"/>
                  <a:gd name="connsiteY1" fmla="*/ 0 h 2512021"/>
                  <a:gd name="connsiteX2" fmla="*/ 1342466 w 1871472"/>
                  <a:gd name="connsiteY2" fmla="*/ 211015 h 2512021"/>
                  <a:gd name="connsiteX3" fmla="*/ 1427956 w 1871472"/>
                  <a:gd name="connsiteY3" fmla="*/ 211015 h 2512021"/>
                  <a:gd name="connsiteX4" fmla="*/ 1563296 w 1871472"/>
                  <a:gd name="connsiteY4" fmla="*/ 419451 h 2512021"/>
                  <a:gd name="connsiteX5" fmla="*/ 1871472 w 1871472"/>
                  <a:gd name="connsiteY5" fmla="*/ 419451 h 2512021"/>
                  <a:gd name="connsiteX6" fmla="*/ 1871472 w 1871472"/>
                  <a:gd name="connsiteY6" fmla="*/ 630466 h 2512021"/>
                  <a:gd name="connsiteX7" fmla="*/ 1700313 w 1871472"/>
                  <a:gd name="connsiteY7" fmla="*/ 630466 h 2512021"/>
                  <a:gd name="connsiteX8" fmla="*/ 1368395 w 1871472"/>
                  <a:gd name="connsiteY8" fmla="*/ 2512021 h 2512021"/>
                  <a:gd name="connsiteX9" fmla="*/ 493578 w 1871472"/>
                  <a:gd name="connsiteY9" fmla="*/ 2512021 h 2512021"/>
                  <a:gd name="connsiteX10" fmla="*/ 161660 w 1871472"/>
                  <a:gd name="connsiteY10" fmla="*/ 630466 h 2512021"/>
                  <a:gd name="connsiteX11" fmla="*/ 0 w 1871472"/>
                  <a:gd name="connsiteY11" fmla="*/ 630466 h 2512021"/>
                  <a:gd name="connsiteX12" fmla="*/ 0 w 1871472"/>
                  <a:gd name="connsiteY12" fmla="*/ 419451 h 2512021"/>
                  <a:gd name="connsiteX13" fmla="*/ 298676 w 1871472"/>
                  <a:gd name="connsiteY13" fmla="*/ 419451 h 2512021"/>
                  <a:gd name="connsiteX14" fmla="*/ 434016 w 1871472"/>
                  <a:gd name="connsiteY14" fmla="*/ 211015 h 2512021"/>
                  <a:gd name="connsiteX15" fmla="*/ 519506 w 1871472"/>
                  <a:gd name="connsiteY15" fmla="*/ 211015 h 25120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871472" h="2512021">
                    <a:moveTo>
                      <a:pt x="656520" y="0"/>
                    </a:moveTo>
                    <a:lnTo>
                      <a:pt x="1205452" y="0"/>
                    </a:lnTo>
                    <a:lnTo>
                      <a:pt x="1342466" y="211015"/>
                    </a:lnTo>
                    <a:lnTo>
                      <a:pt x="1427956" y="211015"/>
                    </a:lnTo>
                    <a:lnTo>
                      <a:pt x="1563296" y="419451"/>
                    </a:lnTo>
                    <a:lnTo>
                      <a:pt x="1871472" y="419451"/>
                    </a:lnTo>
                    <a:lnTo>
                      <a:pt x="1871472" y="630466"/>
                    </a:lnTo>
                    <a:lnTo>
                      <a:pt x="1700313" y="630466"/>
                    </a:lnTo>
                    <a:lnTo>
                      <a:pt x="1368395" y="2512021"/>
                    </a:lnTo>
                    <a:lnTo>
                      <a:pt x="493578" y="2512021"/>
                    </a:lnTo>
                    <a:lnTo>
                      <a:pt x="161660" y="630466"/>
                    </a:lnTo>
                    <a:lnTo>
                      <a:pt x="0" y="630466"/>
                    </a:lnTo>
                    <a:lnTo>
                      <a:pt x="0" y="419451"/>
                    </a:lnTo>
                    <a:lnTo>
                      <a:pt x="298676" y="419451"/>
                    </a:lnTo>
                    <a:lnTo>
                      <a:pt x="434016" y="211015"/>
                    </a:lnTo>
                    <a:lnTo>
                      <a:pt x="519506" y="21101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187DEE90-726A-421E-B1FE-90D8E69FB23A}"/>
                  </a:ext>
                </a:extLst>
              </p:cNvPr>
              <p:cNvSpPr/>
              <p:nvPr/>
            </p:nvSpPr>
            <p:spPr>
              <a:xfrm rot="20270385">
                <a:off x="5203022" y="1684875"/>
                <a:ext cx="2227636" cy="763923"/>
              </a:xfrm>
              <a:custGeom>
                <a:avLst/>
                <a:gdLst>
                  <a:gd name="connsiteX0" fmla="*/ 8983 w 2227636"/>
                  <a:gd name="connsiteY0" fmla="*/ 738776 h 763923"/>
                  <a:gd name="connsiteX1" fmla="*/ 8984 w 2227636"/>
                  <a:gd name="connsiteY1" fmla="*/ 738776 h 763923"/>
                  <a:gd name="connsiteX2" fmla="*/ 8984 w 2227636"/>
                  <a:gd name="connsiteY2" fmla="*/ 738776 h 763923"/>
                  <a:gd name="connsiteX3" fmla="*/ 2170090 w 2227636"/>
                  <a:gd name="connsiteY3" fmla="*/ 0 h 763923"/>
                  <a:gd name="connsiteX4" fmla="*/ 2227636 w 2227636"/>
                  <a:gd name="connsiteY4" fmla="*/ 57546 h 763923"/>
                  <a:gd name="connsiteX5" fmla="*/ 2227635 w 2227636"/>
                  <a:gd name="connsiteY5" fmla="*/ 57546 h 763923"/>
                  <a:gd name="connsiteX6" fmla="*/ 2170089 w 2227636"/>
                  <a:gd name="connsiteY6" fmla="*/ 115092 h 763923"/>
                  <a:gd name="connsiteX7" fmla="*/ 1026494 w 2227636"/>
                  <a:gd name="connsiteY7" fmla="*/ 115091 h 763923"/>
                  <a:gd name="connsiteX8" fmla="*/ 88943 w 2227636"/>
                  <a:gd name="connsiteY8" fmla="*/ 753927 h 763923"/>
                  <a:gd name="connsiteX9" fmla="*/ 25333 w 2227636"/>
                  <a:gd name="connsiteY9" fmla="*/ 754740 h 763923"/>
                  <a:gd name="connsiteX10" fmla="*/ 8984 w 2227636"/>
                  <a:gd name="connsiteY10" fmla="*/ 738776 h 763923"/>
                  <a:gd name="connsiteX11" fmla="*/ 0 w 2227636"/>
                  <a:gd name="connsiteY11" fmla="*/ 695659 h 763923"/>
                  <a:gd name="connsiteX12" fmla="*/ 24135 w 2227636"/>
                  <a:gd name="connsiteY12" fmla="*/ 658817 h 763923"/>
                  <a:gd name="connsiteX13" fmla="*/ 975314 w 2227636"/>
                  <a:gd name="connsiteY13" fmla="*/ 10694 h 763923"/>
                  <a:gd name="connsiteX14" fmla="*/ 996371 w 2227636"/>
                  <a:gd name="connsiteY14" fmla="*/ 1819 h 763923"/>
                  <a:gd name="connsiteX15" fmla="*/ 1010424 w 2227636"/>
                  <a:gd name="connsiteY15" fmla="*/ 1749 h 763923"/>
                  <a:gd name="connsiteX16" fmla="*/ 1019089 w 2227636"/>
                  <a:gd name="connsiteY16" fmla="*/ 0 h 763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227636" h="763923">
                    <a:moveTo>
                      <a:pt x="8983" y="738776"/>
                    </a:moveTo>
                    <a:lnTo>
                      <a:pt x="8984" y="738776"/>
                    </a:lnTo>
                    <a:lnTo>
                      <a:pt x="8984" y="738776"/>
                    </a:lnTo>
                    <a:close/>
                    <a:moveTo>
                      <a:pt x="2170090" y="0"/>
                    </a:moveTo>
                    <a:cubicBezTo>
                      <a:pt x="2201872" y="0"/>
                      <a:pt x="2227636" y="25764"/>
                      <a:pt x="2227636" y="57546"/>
                    </a:cubicBezTo>
                    <a:lnTo>
                      <a:pt x="2227635" y="57546"/>
                    </a:lnTo>
                    <a:cubicBezTo>
                      <a:pt x="2227635" y="89328"/>
                      <a:pt x="2201871" y="115092"/>
                      <a:pt x="2170089" y="115092"/>
                    </a:cubicBezTo>
                    <a:lnTo>
                      <a:pt x="1026494" y="115091"/>
                    </a:lnTo>
                    <a:lnTo>
                      <a:pt x="88943" y="753927"/>
                    </a:lnTo>
                    <a:cubicBezTo>
                      <a:pt x="69244" y="767350"/>
                      <a:pt x="44183" y="766889"/>
                      <a:pt x="25333" y="754740"/>
                    </a:cubicBezTo>
                    <a:lnTo>
                      <a:pt x="8984" y="738776"/>
                    </a:lnTo>
                    <a:lnTo>
                      <a:pt x="0" y="695659"/>
                    </a:lnTo>
                    <a:cubicBezTo>
                      <a:pt x="2741" y="681189"/>
                      <a:pt x="11003" y="667765"/>
                      <a:pt x="24135" y="658817"/>
                    </a:cubicBezTo>
                    <a:lnTo>
                      <a:pt x="975314" y="10694"/>
                    </a:lnTo>
                    <a:cubicBezTo>
                      <a:pt x="981880" y="6220"/>
                      <a:pt x="989042" y="3289"/>
                      <a:pt x="996371" y="1819"/>
                    </a:cubicBezTo>
                    <a:lnTo>
                      <a:pt x="1010424" y="1749"/>
                    </a:lnTo>
                    <a:lnTo>
                      <a:pt x="1019089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7C5041E4-B888-4B71-8E5F-9E687E09A428}"/>
                  </a:ext>
                </a:extLst>
              </p:cNvPr>
              <p:cNvSpPr/>
              <p:nvPr/>
            </p:nvSpPr>
            <p:spPr>
              <a:xfrm>
                <a:off x="5926320" y="2066836"/>
                <a:ext cx="1014820" cy="2724325"/>
              </a:xfrm>
              <a:custGeom>
                <a:avLst/>
                <a:gdLst>
                  <a:gd name="connsiteX0" fmla="*/ 0 w 1014820"/>
                  <a:gd name="connsiteY0" fmla="*/ 0 h 2724325"/>
                  <a:gd name="connsiteX1" fmla="*/ 292511 w 1014820"/>
                  <a:gd name="connsiteY1" fmla="*/ 0 h 2724325"/>
                  <a:gd name="connsiteX2" fmla="*/ 441105 w 1014820"/>
                  <a:gd name="connsiteY2" fmla="*/ 228849 h 2724325"/>
                  <a:gd name="connsiteX3" fmla="*/ 533820 w 1014820"/>
                  <a:gd name="connsiteY3" fmla="*/ 228849 h 2724325"/>
                  <a:gd name="connsiteX4" fmla="*/ 680598 w 1014820"/>
                  <a:gd name="connsiteY4" fmla="*/ 454901 h 2724325"/>
                  <a:gd name="connsiteX5" fmla="*/ 1014820 w 1014820"/>
                  <a:gd name="connsiteY5" fmla="*/ 454901 h 2724325"/>
                  <a:gd name="connsiteX6" fmla="*/ 1014820 w 1014820"/>
                  <a:gd name="connsiteY6" fmla="*/ 683750 h 2724325"/>
                  <a:gd name="connsiteX7" fmla="*/ 829196 w 1014820"/>
                  <a:gd name="connsiteY7" fmla="*/ 683750 h 2724325"/>
                  <a:gd name="connsiteX8" fmla="*/ 469225 w 1014820"/>
                  <a:gd name="connsiteY8" fmla="*/ 2724325 h 2724325"/>
                  <a:gd name="connsiteX9" fmla="*/ 0 w 1014820"/>
                  <a:gd name="connsiteY9" fmla="*/ 2724325 h 2724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14820" h="2724325">
                    <a:moveTo>
                      <a:pt x="0" y="0"/>
                    </a:moveTo>
                    <a:lnTo>
                      <a:pt x="292511" y="0"/>
                    </a:lnTo>
                    <a:lnTo>
                      <a:pt x="441105" y="228849"/>
                    </a:lnTo>
                    <a:lnTo>
                      <a:pt x="533820" y="228849"/>
                    </a:lnTo>
                    <a:lnTo>
                      <a:pt x="680598" y="454901"/>
                    </a:lnTo>
                    <a:lnTo>
                      <a:pt x="1014820" y="454901"/>
                    </a:lnTo>
                    <a:lnTo>
                      <a:pt x="1014820" y="683750"/>
                    </a:lnTo>
                    <a:lnTo>
                      <a:pt x="829196" y="683750"/>
                    </a:lnTo>
                    <a:lnTo>
                      <a:pt x="469225" y="2724325"/>
                    </a:lnTo>
                    <a:lnTo>
                      <a:pt x="0" y="2724325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00067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Moallem Bartar</dc:creator>
  <cp:lastModifiedBy>Moallem Bartar</cp:lastModifiedBy>
  <cp:revision>8</cp:revision>
  <dcterms:created xsi:type="dcterms:W3CDTF">2021-01-03T09:29:23Z</dcterms:created>
  <dcterms:modified xsi:type="dcterms:W3CDTF">2021-01-03T13:48:04Z</dcterms:modified>
</cp:coreProperties>
</file>