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8229600" cy="14630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645"/>
    <a:srgbClr val="01C7FF"/>
    <a:srgbClr val="33CC33"/>
    <a:srgbClr val="FFB300"/>
    <a:srgbClr val="FF2300"/>
    <a:srgbClr val="008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8" d="100"/>
          <a:sy n="38" d="100"/>
        </p:scale>
        <p:origin x="1478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2394374"/>
            <a:ext cx="6995160" cy="5093547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7684348"/>
            <a:ext cx="6172200" cy="353229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1C14-E766-41FB-9E65-487E25BEA231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CE48-8416-4494-862D-53D923B50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89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1C14-E766-41FB-9E65-487E25BEA231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CE48-8416-4494-862D-53D923B50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718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778933"/>
            <a:ext cx="1774508" cy="12398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778933"/>
            <a:ext cx="5220653" cy="1239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1C14-E766-41FB-9E65-487E25BEA231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CE48-8416-4494-862D-53D923B50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57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1C14-E766-41FB-9E65-487E25BEA231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CE48-8416-4494-862D-53D923B50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21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3647444"/>
            <a:ext cx="7098030" cy="6085839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9790858"/>
            <a:ext cx="7098030" cy="3200399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/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1C14-E766-41FB-9E65-487E25BEA231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CE48-8416-4494-862D-53D923B50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35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3894667"/>
            <a:ext cx="3497580" cy="92828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3894667"/>
            <a:ext cx="3497580" cy="92828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1C14-E766-41FB-9E65-487E25BEA231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CE48-8416-4494-862D-53D923B50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155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778936"/>
            <a:ext cx="7098030" cy="28278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3586481"/>
            <a:ext cx="3481506" cy="1757679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5344160"/>
            <a:ext cx="3481506" cy="78604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3586481"/>
            <a:ext cx="3498652" cy="1757679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5344160"/>
            <a:ext cx="3498652" cy="78604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1C14-E766-41FB-9E65-487E25BEA231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CE48-8416-4494-862D-53D923B50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06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1C14-E766-41FB-9E65-487E25BEA231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CE48-8416-4494-862D-53D923B50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77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1C14-E766-41FB-9E65-487E25BEA231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CE48-8416-4494-862D-53D923B50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99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975360"/>
            <a:ext cx="2654260" cy="341376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2106510"/>
            <a:ext cx="4166235" cy="10397067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4389120"/>
            <a:ext cx="2654260" cy="81313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1C14-E766-41FB-9E65-487E25BEA231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CE48-8416-4494-862D-53D923B50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017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975360"/>
            <a:ext cx="2654260" cy="341376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2106510"/>
            <a:ext cx="4166235" cy="10397067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4389120"/>
            <a:ext cx="2654260" cy="81313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1C14-E766-41FB-9E65-487E25BEA231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CE48-8416-4494-862D-53D923B50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754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778936"/>
            <a:ext cx="7098030" cy="2827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3894667"/>
            <a:ext cx="7098030" cy="9282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13560217"/>
            <a:ext cx="185166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81C14-E766-41FB-9E65-487E25BEA231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13560217"/>
            <a:ext cx="277749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13560217"/>
            <a:ext cx="185166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FCE48-8416-4494-862D-53D923B50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40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B4E31FF6-F98F-43E4-A235-FB77BD0841BB}"/>
              </a:ext>
            </a:extLst>
          </p:cNvPr>
          <p:cNvGrpSpPr/>
          <p:nvPr/>
        </p:nvGrpSpPr>
        <p:grpSpPr>
          <a:xfrm>
            <a:off x="2186939" y="-20092020"/>
            <a:ext cx="17647920" cy="35661600"/>
            <a:chOff x="-9281161" y="-9143999"/>
            <a:chExt cx="17647920" cy="35661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02574E9-E320-4DCC-9FBC-1946AE02AD2D}"/>
                </a:ext>
              </a:extLst>
            </p:cNvPr>
            <p:cNvSpPr/>
            <p:nvPr/>
          </p:nvSpPr>
          <p:spPr>
            <a:xfrm rot="18900000">
              <a:off x="8092439" y="-91439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7431373-9543-45AA-BFC3-E5299C449B06}"/>
                </a:ext>
              </a:extLst>
            </p:cNvPr>
            <p:cNvSpPr/>
            <p:nvPr/>
          </p:nvSpPr>
          <p:spPr>
            <a:xfrm rot="18900000">
              <a:off x="7787639" y="-88391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64F7EF2-D9B8-4E2A-AA07-B8AF631F5864}"/>
                </a:ext>
              </a:extLst>
            </p:cNvPr>
            <p:cNvSpPr/>
            <p:nvPr/>
          </p:nvSpPr>
          <p:spPr>
            <a:xfrm rot="18900000">
              <a:off x="7482839" y="-85343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AC856D-CEAF-42AB-ABDB-3B7787AD3B8F}"/>
                </a:ext>
              </a:extLst>
            </p:cNvPr>
            <p:cNvSpPr/>
            <p:nvPr/>
          </p:nvSpPr>
          <p:spPr>
            <a:xfrm rot="18900000">
              <a:off x="7178039" y="-82295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116A923-58EB-4C99-8FF6-0E297069C5AE}"/>
                </a:ext>
              </a:extLst>
            </p:cNvPr>
            <p:cNvSpPr/>
            <p:nvPr/>
          </p:nvSpPr>
          <p:spPr>
            <a:xfrm rot="18900000">
              <a:off x="6873239" y="-79247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9CC2F27-1CCF-4F52-A381-8E01F28E915E}"/>
                </a:ext>
              </a:extLst>
            </p:cNvPr>
            <p:cNvSpPr/>
            <p:nvPr/>
          </p:nvSpPr>
          <p:spPr>
            <a:xfrm rot="18900000">
              <a:off x="6568439" y="-76199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A8A48E9-773F-43A2-9810-164A3E51C12E}"/>
                </a:ext>
              </a:extLst>
            </p:cNvPr>
            <p:cNvSpPr/>
            <p:nvPr/>
          </p:nvSpPr>
          <p:spPr>
            <a:xfrm rot="18900000">
              <a:off x="6263639" y="-73151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D5F2A2D-60A3-400F-B782-28FB80BFB913}"/>
                </a:ext>
              </a:extLst>
            </p:cNvPr>
            <p:cNvSpPr/>
            <p:nvPr/>
          </p:nvSpPr>
          <p:spPr>
            <a:xfrm rot="18900000">
              <a:off x="5958839" y="-70103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ED7DFEC-29CC-4567-B720-3AC6C38069A1}"/>
                </a:ext>
              </a:extLst>
            </p:cNvPr>
            <p:cNvSpPr/>
            <p:nvPr/>
          </p:nvSpPr>
          <p:spPr>
            <a:xfrm rot="18900000">
              <a:off x="5654039" y="-67055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B77398E-FED2-4018-9A8E-910D354DE5D2}"/>
                </a:ext>
              </a:extLst>
            </p:cNvPr>
            <p:cNvSpPr/>
            <p:nvPr/>
          </p:nvSpPr>
          <p:spPr>
            <a:xfrm rot="18900000">
              <a:off x="5349239" y="-64007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7426F78-E919-4BAE-ACF6-8E6ED4CB6466}"/>
                </a:ext>
              </a:extLst>
            </p:cNvPr>
            <p:cNvSpPr/>
            <p:nvPr/>
          </p:nvSpPr>
          <p:spPr>
            <a:xfrm rot="18900000">
              <a:off x="5044439" y="-60959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36D96E3-0136-4FC7-8EE6-66DD694DB1B6}"/>
                </a:ext>
              </a:extLst>
            </p:cNvPr>
            <p:cNvSpPr/>
            <p:nvPr/>
          </p:nvSpPr>
          <p:spPr>
            <a:xfrm rot="18900000">
              <a:off x="4739639" y="-57911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84FFE88-F377-4C80-9AA6-D4496D58FD99}"/>
                </a:ext>
              </a:extLst>
            </p:cNvPr>
            <p:cNvSpPr/>
            <p:nvPr/>
          </p:nvSpPr>
          <p:spPr>
            <a:xfrm rot="18900000">
              <a:off x="4434839" y="-54863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263AF73-845F-4E60-A136-FE2D28F54691}"/>
                </a:ext>
              </a:extLst>
            </p:cNvPr>
            <p:cNvSpPr/>
            <p:nvPr/>
          </p:nvSpPr>
          <p:spPr>
            <a:xfrm rot="18900000">
              <a:off x="4130039" y="-51815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89FCE73-F23E-41D9-A636-C37EDF91E7C6}"/>
                </a:ext>
              </a:extLst>
            </p:cNvPr>
            <p:cNvSpPr/>
            <p:nvPr/>
          </p:nvSpPr>
          <p:spPr>
            <a:xfrm rot="18900000">
              <a:off x="3825239" y="-48767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CF6B8D1-BFF8-4A5C-9C4F-A9268B8FC1B8}"/>
                </a:ext>
              </a:extLst>
            </p:cNvPr>
            <p:cNvSpPr/>
            <p:nvPr/>
          </p:nvSpPr>
          <p:spPr>
            <a:xfrm rot="18900000">
              <a:off x="3520439" y="-45719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49BBCB4-837B-400D-851E-20C51C575172}"/>
                </a:ext>
              </a:extLst>
            </p:cNvPr>
            <p:cNvSpPr/>
            <p:nvPr/>
          </p:nvSpPr>
          <p:spPr>
            <a:xfrm rot="18900000">
              <a:off x="3215639" y="-42671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E4882BE-584A-4E25-A232-FCF03AA63742}"/>
                </a:ext>
              </a:extLst>
            </p:cNvPr>
            <p:cNvSpPr/>
            <p:nvPr/>
          </p:nvSpPr>
          <p:spPr>
            <a:xfrm rot="18900000">
              <a:off x="2910839" y="-39623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8EDCDFA-6B7F-4106-8EF2-A0B74A9F04CF}"/>
                </a:ext>
              </a:extLst>
            </p:cNvPr>
            <p:cNvSpPr/>
            <p:nvPr/>
          </p:nvSpPr>
          <p:spPr>
            <a:xfrm rot="18900000">
              <a:off x="2606039" y="-36575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F606E98-E895-461B-BF10-C40C8227EFB9}"/>
                </a:ext>
              </a:extLst>
            </p:cNvPr>
            <p:cNvSpPr/>
            <p:nvPr/>
          </p:nvSpPr>
          <p:spPr>
            <a:xfrm rot="18900000">
              <a:off x="2301239" y="-33527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8552D22-A5EE-497F-9A2F-7ED81CC7A7D8}"/>
                </a:ext>
              </a:extLst>
            </p:cNvPr>
            <p:cNvSpPr/>
            <p:nvPr/>
          </p:nvSpPr>
          <p:spPr>
            <a:xfrm rot="18900000">
              <a:off x="1996439" y="-30479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808FC8E-290D-4367-A844-3431D1E6BBD2}"/>
                </a:ext>
              </a:extLst>
            </p:cNvPr>
            <p:cNvSpPr/>
            <p:nvPr/>
          </p:nvSpPr>
          <p:spPr>
            <a:xfrm rot="18900000">
              <a:off x="1691639" y="-27431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A80383F-E521-4B68-8005-81BB667AE478}"/>
                </a:ext>
              </a:extLst>
            </p:cNvPr>
            <p:cNvSpPr/>
            <p:nvPr/>
          </p:nvSpPr>
          <p:spPr>
            <a:xfrm rot="18900000">
              <a:off x="1386839" y="-24383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0D29734-8A21-4F91-A3EE-1E38836B7CED}"/>
                </a:ext>
              </a:extLst>
            </p:cNvPr>
            <p:cNvSpPr/>
            <p:nvPr/>
          </p:nvSpPr>
          <p:spPr>
            <a:xfrm rot="18900000">
              <a:off x="1082039" y="-21335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D1C38FA-FF4A-4831-BDA6-29AD46D56ED3}"/>
                </a:ext>
              </a:extLst>
            </p:cNvPr>
            <p:cNvSpPr/>
            <p:nvPr/>
          </p:nvSpPr>
          <p:spPr>
            <a:xfrm rot="18900000">
              <a:off x="777239" y="-18287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CCEB5C1-C8EC-470E-88AD-F650F1822ACA}"/>
                </a:ext>
              </a:extLst>
            </p:cNvPr>
            <p:cNvSpPr/>
            <p:nvPr/>
          </p:nvSpPr>
          <p:spPr>
            <a:xfrm rot="18900000">
              <a:off x="472439" y="-15239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E511595-5A79-4781-AE00-A0C6528B84F7}"/>
                </a:ext>
              </a:extLst>
            </p:cNvPr>
            <p:cNvSpPr/>
            <p:nvPr/>
          </p:nvSpPr>
          <p:spPr>
            <a:xfrm rot="18900000">
              <a:off x="167639" y="-12191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1B09E5D-9639-4ACF-86F9-D493E581AE77}"/>
                </a:ext>
              </a:extLst>
            </p:cNvPr>
            <p:cNvSpPr/>
            <p:nvPr/>
          </p:nvSpPr>
          <p:spPr>
            <a:xfrm rot="18900000">
              <a:off x="-137161" y="-9143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C9C6CE4-54F7-4259-B4E9-2F94D0E07264}"/>
                </a:ext>
              </a:extLst>
            </p:cNvPr>
            <p:cNvSpPr/>
            <p:nvPr/>
          </p:nvSpPr>
          <p:spPr>
            <a:xfrm rot="18900000">
              <a:off x="-441961" y="-6095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F32AD3A-2E47-4541-951A-DD8243E013B7}"/>
                </a:ext>
              </a:extLst>
            </p:cNvPr>
            <p:cNvSpPr/>
            <p:nvPr/>
          </p:nvSpPr>
          <p:spPr>
            <a:xfrm rot="18900000">
              <a:off x="-746761" y="-304799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2DEE102-1CED-4991-B590-C6C0639C2074}"/>
                </a:ext>
              </a:extLst>
            </p:cNvPr>
            <p:cNvSpPr/>
            <p:nvPr/>
          </p:nvSpPr>
          <p:spPr>
            <a:xfrm rot="18900000">
              <a:off x="-1051561" y="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5122969-A30B-437C-BFAA-B0E4ED7EF1A8}"/>
                </a:ext>
              </a:extLst>
            </p:cNvPr>
            <p:cNvSpPr/>
            <p:nvPr/>
          </p:nvSpPr>
          <p:spPr>
            <a:xfrm rot="18900000">
              <a:off x="-1356361" y="3048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6CFF6A1-0645-46A7-A584-74B975905262}"/>
                </a:ext>
              </a:extLst>
            </p:cNvPr>
            <p:cNvSpPr/>
            <p:nvPr/>
          </p:nvSpPr>
          <p:spPr>
            <a:xfrm rot="18900000">
              <a:off x="-1661161" y="6096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103B38A4-75BB-49DB-9FED-34E3B734A6F6}"/>
                </a:ext>
              </a:extLst>
            </p:cNvPr>
            <p:cNvSpPr/>
            <p:nvPr/>
          </p:nvSpPr>
          <p:spPr>
            <a:xfrm rot="18900000">
              <a:off x="-1965961" y="9144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4F508BBD-6B21-40AF-9906-57A82BC6E399}"/>
                </a:ext>
              </a:extLst>
            </p:cNvPr>
            <p:cNvSpPr/>
            <p:nvPr/>
          </p:nvSpPr>
          <p:spPr>
            <a:xfrm rot="18900000">
              <a:off x="-2270761" y="12192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1B66D1E3-654C-49F5-ABB3-EC15F999044B}"/>
                </a:ext>
              </a:extLst>
            </p:cNvPr>
            <p:cNvSpPr/>
            <p:nvPr/>
          </p:nvSpPr>
          <p:spPr>
            <a:xfrm rot="18900000">
              <a:off x="-2575561" y="15240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8B1091BC-00D0-4CE6-881C-5043116715FF}"/>
                </a:ext>
              </a:extLst>
            </p:cNvPr>
            <p:cNvSpPr/>
            <p:nvPr/>
          </p:nvSpPr>
          <p:spPr>
            <a:xfrm rot="18900000">
              <a:off x="-2880361" y="18288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000D9C9-CC44-42BA-87FE-9D049FF40D58}"/>
                </a:ext>
              </a:extLst>
            </p:cNvPr>
            <p:cNvSpPr/>
            <p:nvPr/>
          </p:nvSpPr>
          <p:spPr>
            <a:xfrm rot="18900000">
              <a:off x="-3185161" y="21336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624A039-DB0D-41BC-A097-B38FFAB2334A}"/>
                </a:ext>
              </a:extLst>
            </p:cNvPr>
            <p:cNvSpPr/>
            <p:nvPr/>
          </p:nvSpPr>
          <p:spPr>
            <a:xfrm rot="18900000">
              <a:off x="-3489961" y="24384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F37CCE8-9692-448D-9F48-83951D5D4C09}"/>
                </a:ext>
              </a:extLst>
            </p:cNvPr>
            <p:cNvSpPr/>
            <p:nvPr/>
          </p:nvSpPr>
          <p:spPr>
            <a:xfrm rot="18900000">
              <a:off x="-3794761" y="27432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48F7A16-3364-4784-B9DA-37DFF69797E9}"/>
                </a:ext>
              </a:extLst>
            </p:cNvPr>
            <p:cNvSpPr/>
            <p:nvPr/>
          </p:nvSpPr>
          <p:spPr>
            <a:xfrm rot="18900000">
              <a:off x="-4099561" y="30480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D23AA896-7CE2-4D07-94D2-0D1F2C2AB079}"/>
                </a:ext>
              </a:extLst>
            </p:cNvPr>
            <p:cNvSpPr/>
            <p:nvPr/>
          </p:nvSpPr>
          <p:spPr>
            <a:xfrm rot="18900000">
              <a:off x="-4404361" y="33528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1BBFF597-9C1C-4D54-8B0F-B7F66C0EE889}"/>
                </a:ext>
              </a:extLst>
            </p:cNvPr>
            <p:cNvSpPr/>
            <p:nvPr/>
          </p:nvSpPr>
          <p:spPr>
            <a:xfrm rot="18900000">
              <a:off x="-4709161" y="36576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13F88A0-35F6-465D-BFA2-AA6467B32275}"/>
                </a:ext>
              </a:extLst>
            </p:cNvPr>
            <p:cNvSpPr/>
            <p:nvPr/>
          </p:nvSpPr>
          <p:spPr>
            <a:xfrm rot="18900000">
              <a:off x="-5013961" y="39624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8B1C75F-24AA-4805-93A7-83DDC5B88739}"/>
                </a:ext>
              </a:extLst>
            </p:cNvPr>
            <p:cNvSpPr/>
            <p:nvPr/>
          </p:nvSpPr>
          <p:spPr>
            <a:xfrm rot="18900000">
              <a:off x="-5318761" y="42672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DC79E688-0470-4158-B388-E04550662F69}"/>
                </a:ext>
              </a:extLst>
            </p:cNvPr>
            <p:cNvSpPr/>
            <p:nvPr/>
          </p:nvSpPr>
          <p:spPr>
            <a:xfrm rot="18900000">
              <a:off x="-5623561" y="45720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16212B2-5104-4144-813C-73E226D62E56}"/>
                </a:ext>
              </a:extLst>
            </p:cNvPr>
            <p:cNvSpPr/>
            <p:nvPr/>
          </p:nvSpPr>
          <p:spPr>
            <a:xfrm rot="18900000">
              <a:off x="-5928361" y="48768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92D3FE8-40B8-4BA8-AE7D-FDA9E3BBBDC1}"/>
                </a:ext>
              </a:extLst>
            </p:cNvPr>
            <p:cNvSpPr/>
            <p:nvPr/>
          </p:nvSpPr>
          <p:spPr>
            <a:xfrm rot="18900000">
              <a:off x="-6233161" y="51816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EDE4467-56EB-409B-9CE6-67C3BF4BB217}"/>
                </a:ext>
              </a:extLst>
            </p:cNvPr>
            <p:cNvSpPr/>
            <p:nvPr/>
          </p:nvSpPr>
          <p:spPr>
            <a:xfrm rot="18900000">
              <a:off x="-6537961" y="54864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44764AC2-0908-499A-988D-FB6E89078217}"/>
                </a:ext>
              </a:extLst>
            </p:cNvPr>
            <p:cNvSpPr/>
            <p:nvPr/>
          </p:nvSpPr>
          <p:spPr>
            <a:xfrm rot="18900000">
              <a:off x="-6842761" y="57912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7C17F716-1177-4B40-A250-F4F0C701EFD1}"/>
                </a:ext>
              </a:extLst>
            </p:cNvPr>
            <p:cNvSpPr/>
            <p:nvPr/>
          </p:nvSpPr>
          <p:spPr>
            <a:xfrm rot="18900000">
              <a:off x="-7147561" y="60960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0ECC4D6A-87D0-44AD-A5FF-149A16553DF4}"/>
                </a:ext>
              </a:extLst>
            </p:cNvPr>
            <p:cNvSpPr/>
            <p:nvPr/>
          </p:nvSpPr>
          <p:spPr>
            <a:xfrm rot="18900000">
              <a:off x="-7452361" y="64008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AC794826-EAAB-4A84-9301-87D35739B8D1}"/>
                </a:ext>
              </a:extLst>
            </p:cNvPr>
            <p:cNvSpPr/>
            <p:nvPr/>
          </p:nvSpPr>
          <p:spPr>
            <a:xfrm rot="18900000">
              <a:off x="-7757161" y="67056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4CF0B14-9536-4DB9-B550-56C6C90F6B44}"/>
                </a:ext>
              </a:extLst>
            </p:cNvPr>
            <p:cNvSpPr/>
            <p:nvPr/>
          </p:nvSpPr>
          <p:spPr>
            <a:xfrm rot="18900000">
              <a:off x="-8061961" y="70104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A9ABE923-81AE-48ED-8969-E17CB61BA62D}"/>
                </a:ext>
              </a:extLst>
            </p:cNvPr>
            <p:cNvSpPr/>
            <p:nvPr/>
          </p:nvSpPr>
          <p:spPr>
            <a:xfrm rot="18900000">
              <a:off x="-8366761" y="73152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2CDB8E8A-2985-438B-B8D8-9EBD943E1DBA}"/>
                </a:ext>
              </a:extLst>
            </p:cNvPr>
            <p:cNvSpPr/>
            <p:nvPr/>
          </p:nvSpPr>
          <p:spPr>
            <a:xfrm rot="18900000">
              <a:off x="-8671561" y="76200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CD9E81A6-8C0F-42F4-8942-27F63AC86278}"/>
                </a:ext>
              </a:extLst>
            </p:cNvPr>
            <p:cNvSpPr/>
            <p:nvPr/>
          </p:nvSpPr>
          <p:spPr>
            <a:xfrm rot="18900000">
              <a:off x="-8976361" y="79248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A47DD4BE-FAE5-49F4-9C1D-80A079B78EE2}"/>
                </a:ext>
              </a:extLst>
            </p:cNvPr>
            <p:cNvSpPr/>
            <p:nvPr/>
          </p:nvSpPr>
          <p:spPr>
            <a:xfrm rot="18900000">
              <a:off x="-9281161" y="8229601"/>
              <a:ext cx="274320" cy="18288000"/>
            </a:xfrm>
            <a:prstGeom prst="rect">
              <a:avLst/>
            </a:prstGeom>
            <a:solidFill>
              <a:srgbClr val="FF2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BA8D6DFE-6C72-4D44-B03B-9415C7102DA0}"/>
              </a:ext>
            </a:extLst>
          </p:cNvPr>
          <p:cNvSpPr/>
          <p:nvPr/>
        </p:nvSpPr>
        <p:spPr>
          <a:xfrm>
            <a:off x="0" y="0"/>
            <a:ext cx="8229600" cy="14712422"/>
          </a:xfrm>
          <a:prstGeom prst="rect">
            <a:avLst/>
          </a:prstGeom>
          <a:solidFill>
            <a:srgbClr val="01C7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45715516-9AA9-4EAB-BADB-42C5DD7631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43575" y="7294382"/>
            <a:ext cx="11294717" cy="7418040"/>
          </a:xfrm>
          <a:prstGeom prst="rect">
            <a:avLst/>
          </a:prstGeom>
        </p:spPr>
      </p:pic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0B2CD57-8E4A-4D77-8CAA-0133B765BA79}"/>
              </a:ext>
            </a:extLst>
          </p:cNvPr>
          <p:cNvCxnSpPr>
            <a:cxnSpLocks/>
          </p:cNvCxnSpPr>
          <p:nvPr/>
        </p:nvCxnSpPr>
        <p:spPr>
          <a:xfrm>
            <a:off x="537273" y="521456"/>
            <a:ext cx="7134273" cy="0"/>
          </a:xfrm>
          <a:prstGeom prst="line">
            <a:avLst/>
          </a:prstGeom>
          <a:ln w="155575">
            <a:gradFill flip="none" rotWithShape="1">
              <a:gsLst>
                <a:gs pos="0">
                  <a:srgbClr val="FFB300"/>
                </a:gs>
                <a:gs pos="100000">
                  <a:srgbClr val="33CC33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CBEA4BEB-3797-467F-B1B1-A55A10950F45}"/>
              </a:ext>
            </a:extLst>
          </p:cNvPr>
          <p:cNvCxnSpPr>
            <a:cxnSpLocks/>
          </p:cNvCxnSpPr>
          <p:nvPr/>
        </p:nvCxnSpPr>
        <p:spPr>
          <a:xfrm flipV="1">
            <a:off x="7661386" y="450336"/>
            <a:ext cx="0" cy="13729729"/>
          </a:xfrm>
          <a:prstGeom prst="line">
            <a:avLst/>
          </a:prstGeom>
          <a:ln w="155575">
            <a:gradFill flip="none" rotWithShape="1">
              <a:gsLst>
                <a:gs pos="0">
                  <a:srgbClr val="FFB300"/>
                </a:gs>
                <a:gs pos="100000">
                  <a:srgbClr val="33CC33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1148CAD-5E32-4AE5-9E81-ED83C8C99747}"/>
              </a:ext>
            </a:extLst>
          </p:cNvPr>
          <p:cNvCxnSpPr>
            <a:cxnSpLocks/>
          </p:cNvCxnSpPr>
          <p:nvPr/>
        </p:nvCxnSpPr>
        <p:spPr>
          <a:xfrm>
            <a:off x="558055" y="14106088"/>
            <a:ext cx="7134273" cy="0"/>
          </a:xfrm>
          <a:prstGeom prst="line">
            <a:avLst/>
          </a:prstGeom>
          <a:ln w="155575">
            <a:gradFill flip="none" rotWithShape="1">
              <a:gsLst>
                <a:gs pos="0">
                  <a:srgbClr val="FFB300"/>
                </a:gs>
                <a:gs pos="100000">
                  <a:srgbClr val="33CC33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51FB426D-6455-45B0-A37A-EAE101181362}"/>
              </a:ext>
            </a:extLst>
          </p:cNvPr>
          <p:cNvCxnSpPr>
            <a:cxnSpLocks/>
          </p:cNvCxnSpPr>
          <p:nvPr/>
        </p:nvCxnSpPr>
        <p:spPr>
          <a:xfrm flipV="1">
            <a:off x="571783" y="450336"/>
            <a:ext cx="0" cy="13729729"/>
          </a:xfrm>
          <a:prstGeom prst="line">
            <a:avLst/>
          </a:prstGeom>
          <a:ln w="155575">
            <a:gradFill flip="none" rotWithShape="1">
              <a:gsLst>
                <a:gs pos="0">
                  <a:srgbClr val="FFB300"/>
                </a:gs>
                <a:gs pos="100000">
                  <a:srgbClr val="33CC33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F1B9593B-3136-4F94-93E6-B3E5387C0577}"/>
              </a:ext>
            </a:extLst>
          </p:cNvPr>
          <p:cNvSpPr/>
          <p:nvPr/>
        </p:nvSpPr>
        <p:spPr>
          <a:xfrm rot="505616">
            <a:off x="-1544560" y="3060854"/>
            <a:ext cx="12564424" cy="10423945"/>
          </a:xfrm>
          <a:custGeom>
            <a:avLst/>
            <a:gdLst>
              <a:gd name="connsiteX0" fmla="*/ 7781972 w 15563944"/>
              <a:gd name="connsiteY0" fmla="*/ 0 h 7796688"/>
              <a:gd name="connsiteX1" fmla="*/ 15563944 w 15563944"/>
              <a:gd name="connsiteY1" fmla="*/ 2778907 h 7796688"/>
              <a:gd name="connsiteX2" fmla="*/ 14234905 w 15563944"/>
              <a:gd name="connsiteY2" fmla="*/ 4332621 h 7796688"/>
              <a:gd name="connsiteX3" fmla="*/ 14192344 w 15563944"/>
              <a:gd name="connsiteY3" fmla="*/ 4353993 h 7796688"/>
              <a:gd name="connsiteX4" fmla="*/ 14192344 w 15563944"/>
              <a:gd name="connsiteY4" fmla="*/ 7796688 h 7796688"/>
              <a:gd name="connsiteX5" fmla="*/ 14142561 w 15563944"/>
              <a:gd name="connsiteY5" fmla="*/ 7664730 h 7796688"/>
              <a:gd name="connsiteX6" fmla="*/ 8264070 w 15563944"/>
              <a:gd name="connsiteY6" fmla="*/ 3662007 h 7796688"/>
              <a:gd name="connsiteX7" fmla="*/ 1834822 w 15563944"/>
              <a:gd name="connsiteY7" fmla="*/ 4400082 h 7796688"/>
              <a:gd name="connsiteX8" fmla="*/ 1676400 w 15563944"/>
              <a:gd name="connsiteY8" fmla="*/ 4507903 h 7796688"/>
              <a:gd name="connsiteX9" fmla="*/ 1676400 w 15563944"/>
              <a:gd name="connsiteY9" fmla="*/ 4500827 h 7796688"/>
              <a:gd name="connsiteX10" fmla="*/ 1546002 w 15563944"/>
              <a:gd name="connsiteY10" fmla="*/ 4441572 h 7796688"/>
              <a:gd name="connsiteX11" fmla="*/ 0 w 15563944"/>
              <a:gd name="connsiteY11" fmla="*/ 2778907 h 7796688"/>
              <a:gd name="connsiteX12" fmla="*/ 7781972 w 15563944"/>
              <a:gd name="connsiteY12" fmla="*/ 0 h 7796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563944" h="7796688">
                <a:moveTo>
                  <a:pt x="7781972" y="0"/>
                </a:moveTo>
                <a:cubicBezTo>
                  <a:pt x="12079836" y="0"/>
                  <a:pt x="15563944" y="1244159"/>
                  <a:pt x="15563944" y="2778907"/>
                </a:cubicBezTo>
                <a:cubicBezTo>
                  <a:pt x="15563944" y="3354437"/>
                  <a:pt x="15073991" y="3889105"/>
                  <a:pt x="14234905" y="4332621"/>
                </a:cubicBezTo>
                <a:lnTo>
                  <a:pt x="14192344" y="4353993"/>
                </a:lnTo>
                <a:lnTo>
                  <a:pt x="14192344" y="7796688"/>
                </a:lnTo>
                <a:lnTo>
                  <a:pt x="14142561" y="7664730"/>
                </a:lnTo>
                <a:cubicBezTo>
                  <a:pt x="13413780" y="5908070"/>
                  <a:pt x="11161525" y="4295094"/>
                  <a:pt x="8264070" y="3662007"/>
                </a:cubicBezTo>
                <a:cubicBezTo>
                  <a:pt x="5728797" y="3108056"/>
                  <a:pt x="3329580" y="3441994"/>
                  <a:pt x="1834822" y="4400082"/>
                </a:cubicBezTo>
                <a:lnTo>
                  <a:pt x="1676400" y="4507903"/>
                </a:lnTo>
                <a:lnTo>
                  <a:pt x="1676400" y="4500827"/>
                </a:lnTo>
                <a:lnTo>
                  <a:pt x="1546002" y="4441572"/>
                </a:lnTo>
                <a:cubicBezTo>
                  <a:pt x="575014" y="3977932"/>
                  <a:pt x="0" y="3402398"/>
                  <a:pt x="0" y="2778907"/>
                </a:cubicBezTo>
                <a:cubicBezTo>
                  <a:pt x="0" y="1244159"/>
                  <a:pt x="3484108" y="0"/>
                  <a:pt x="7781972" y="0"/>
                </a:cubicBezTo>
                <a:close/>
              </a:path>
            </a:pathLst>
          </a:custGeom>
          <a:gradFill flip="none" rotWithShape="1">
            <a:gsLst>
              <a:gs pos="0">
                <a:srgbClr val="33CC33"/>
              </a:gs>
              <a:gs pos="100000">
                <a:srgbClr val="FFB3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DC92091-61C6-439F-A16E-C84702DE96F1}"/>
              </a:ext>
            </a:extLst>
          </p:cNvPr>
          <p:cNvSpPr txBox="1"/>
          <p:nvPr/>
        </p:nvSpPr>
        <p:spPr>
          <a:xfrm>
            <a:off x="457200" y="3365362"/>
            <a:ext cx="73152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ku-Arab-IQ" sz="11500" dirty="0">
                <a:solidFill>
                  <a:schemeClr val="bg1"/>
                </a:solidFill>
                <a:latin typeface="Dana Black" panose="00000A00000000000000" pitchFamily="2" charset="-78"/>
                <a:cs typeface="Dana Black" panose="00000A00000000000000" pitchFamily="2" charset="-78"/>
              </a:rPr>
              <a:t>استوری</a:t>
            </a:r>
            <a:endParaRPr lang="en-US" sz="11500" dirty="0">
              <a:solidFill>
                <a:schemeClr val="bg1"/>
              </a:solidFill>
              <a:latin typeface="Dana Black" panose="00000A00000000000000" pitchFamily="2" charset="-78"/>
              <a:cs typeface="Dana Black" panose="00000A00000000000000" pitchFamily="2" charset="-78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8981C19-7822-404A-80A0-B635E816731C}"/>
              </a:ext>
            </a:extLst>
          </p:cNvPr>
          <p:cNvSpPr txBox="1"/>
          <p:nvPr/>
        </p:nvSpPr>
        <p:spPr>
          <a:xfrm>
            <a:off x="457200" y="5320673"/>
            <a:ext cx="73152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ku-Arab-IQ" sz="11500" dirty="0">
                <a:solidFill>
                  <a:schemeClr val="bg1"/>
                </a:solidFill>
                <a:latin typeface="Dana Black" panose="00000A00000000000000" pitchFamily="2" charset="-78"/>
                <a:cs typeface="Dana Black" panose="00000A00000000000000" pitchFamily="2" charset="-78"/>
              </a:rPr>
              <a:t>اینستاگرام</a:t>
            </a:r>
            <a:endParaRPr lang="en-US" sz="11500" dirty="0">
              <a:solidFill>
                <a:schemeClr val="bg1"/>
              </a:solidFill>
              <a:latin typeface="Dana Black" panose="00000A00000000000000" pitchFamily="2" charset="-78"/>
              <a:cs typeface="Dana Black" panose="00000A00000000000000" pitchFamily="2" charset="-78"/>
            </a:endParaRPr>
          </a:p>
        </p:txBody>
      </p:sp>
      <p:sp>
        <p:nvSpPr>
          <p:cNvPr id="79" name="Star: 5 Points 78">
            <a:extLst>
              <a:ext uri="{FF2B5EF4-FFF2-40B4-BE49-F238E27FC236}">
                <a16:creationId xmlns:a16="http://schemas.microsoft.com/office/drawing/2014/main" id="{133E63B4-A92C-4815-96EB-CF490754F9FB}"/>
              </a:ext>
            </a:extLst>
          </p:cNvPr>
          <p:cNvSpPr/>
          <p:nvPr/>
        </p:nvSpPr>
        <p:spPr>
          <a:xfrm>
            <a:off x="6372368" y="8044924"/>
            <a:ext cx="706830" cy="706830"/>
          </a:xfrm>
          <a:prstGeom prst="star5">
            <a:avLst/>
          </a:prstGeom>
          <a:solidFill>
            <a:srgbClr val="0036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tar: 5 Points 79">
            <a:extLst>
              <a:ext uri="{FF2B5EF4-FFF2-40B4-BE49-F238E27FC236}">
                <a16:creationId xmlns:a16="http://schemas.microsoft.com/office/drawing/2014/main" id="{0EC03FDE-ACD4-4B93-8A69-F833983285BE}"/>
              </a:ext>
            </a:extLst>
          </p:cNvPr>
          <p:cNvSpPr/>
          <p:nvPr/>
        </p:nvSpPr>
        <p:spPr>
          <a:xfrm>
            <a:off x="5769332" y="7645378"/>
            <a:ext cx="706830" cy="706830"/>
          </a:xfrm>
          <a:prstGeom prst="star5">
            <a:avLst/>
          </a:prstGeom>
          <a:solidFill>
            <a:srgbClr val="0036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tar: 5 Points 80">
            <a:extLst>
              <a:ext uri="{FF2B5EF4-FFF2-40B4-BE49-F238E27FC236}">
                <a16:creationId xmlns:a16="http://schemas.microsoft.com/office/drawing/2014/main" id="{CEAA85B3-752C-4E35-881E-2E59735578A1}"/>
              </a:ext>
            </a:extLst>
          </p:cNvPr>
          <p:cNvSpPr/>
          <p:nvPr/>
        </p:nvSpPr>
        <p:spPr>
          <a:xfrm>
            <a:off x="5139644" y="7299992"/>
            <a:ext cx="706830" cy="706830"/>
          </a:xfrm>
          <a:prstGeom prst="star5">
            <a:avLst/>
          </a:prstGeom>
          <a:solidFill>
            <a:srgbClr val="0036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tar: 5 Points 81">
            <a:extLst>
              <a:ext uri="{FF2B5EF4-FFF2-40B4-BE49-F238E27FC236}">
                <a16:creationId xmlns:a16="http://schemas.microsoft.com/office/drawing/2014/main" id="{165601FD-10DC-415F-9B4F-58AF781D4755}"/>
              </a:ext>
            </a:extLst>
          </p:cNvPr>
          <p:cNvSpPr/>
          <p:nvPr/>
        </p:nvSpPr>
        <p:spPr>
          <a:xfrm>
            <a:off x="4519021" y="7008968"/>
            <a:ext cx="706830" cy="706830"/>
          </a:xfrm>
          <a:prstGeom prst="star5">
            <a:avLst/>
          </a:prstGeom>
          <a:solidFill>
            <a:srgbClr val="0036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tar: 5 Points 82">
            <a:extLst>
              <a:ext uri="{FF2B5EF4-FFF2-40B4-BE49-F238E27FC236}">
                <a16:creationId xmlns:a16="http://schemas.microsoft.com/office/drawing/2014/main" id="{B2EC3F79-EADB-40E9-A2F4-30789A8384E1}"/>
              </a:ext>
            </a:extLst>
          </p:cNvPr>
          <p:cNvSpPr/>
          <p:nvPr/>
        </p:nvSpPr>
        <p:spPr>
          <a:xfrm>
            <a:off x="3848099" y="6768478"/>
            <a:ext cx="706830" cy="706830"/>
          </a:xfrm>
          <a:prstGeom prst="star5">
            <a:avLst/>
          </a:prstGeom>
          <a:solidFill>
            <a:srgbClr val="0036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04FFC48-B2C3-4257-A3FC-3D07C4248CCD}"/>
              </a:ext>
            </a:extLst>
          </p:cNvPr>
          <p:cNvSpPr txBox="1"/>
          <p:nvPr/>
        </p:nvSpPr>
        <p:spPr>
          <a:xfrm>
            <a:off x="238172" y="1166072"/>
            <a:ext cx="7753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4800" dirty="0">
                <a:solidFill>
                  <a:schemeClr val="bg1"/>
                </a:solidFill>
                <a:latin typeface="Dana Black" panose="00000A00000000000000" pitchFamily="2" charset="-78"/>
                <a:cs typeface="Dana Black" panose="00000A00000000000000" pitchFamily="2" charset="-78"/>
              </a:rPr>
              <a:t>MoallemBartar.com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88D9977-C6F4-4F7F-BA6E-21CC2CFC7D3C}"/>
              </a:ext>
            </a:extLst>
          </p:cNvPr>
          <p:cNvGrpSpPr/>
          <p:nvPr/>
        </p:nvGrpSpPr>
        <p:grpSpPr>
          <a:xfrm>
            <a:off x="1508534" y="12988353"/>
            <a:ext cx="5212533" cy="779314"/>
            <a:chOff x="1521587" y="12988353"/>
            <a:chExt cx="5212533" cy="779314"/>
          </a:xfrm>
        </p:grpSpPr>
        <p:sp>
          <p:nvSpPr>
            <p:cNvPr id="92" name="Rectangle: Rounded Corners 91">
              <a:extLst>
                <a:ext uri="{FF2B5EF4-FFF2-40B4-BE49-F238E27FC236}">
                  <a16:creationId xmlns:a16="http://schemas.microsoft.com/office/drawing/2014/main" id="{2515144B-F55D-4567-B60E-8938EE1AC187}"/>
                </a:ext>
              </a:extLst>
            </p:cNvPr>
            <p:cNvSpPr/>
            <p:nvPr/>
          </p:nvSpPr>
          <p:spPr>
            <a:xfrm>
              <a:off x="1537054" y="12988353"/>
              <a:ext cx="5181599" cy="779314"/>
            </a:xfrm>
            <a:prstGeom prst="roundRect">
              <a:avLst>
                <a:gd name="adj" fmla="val 50000"/>
              </a:avLst>
            </a:prstGeom>
            <a:solidFill>
              <a:srgbClr val="01C7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E2E32BB9-A998-4394-B02C-1CDBE63C0B28}"/>
                </a:ext>
              </a:extLst>
            </p:cNvPr>
            <p:cNvSpPr txBox="1"/>
            <p:nvPr/>
          </p:nvSpPr>
          <p:spPr>
            <a:xfrm>
              <a:off x="1521587" y="13119659"/>
              <a:ext cx="52125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ku-Arab-IQ" sz="3600" dirty="0">
                  <a:solidFill>
                    <a:schemeClr val="bg1"/>
                  </a:solidFill>
                  <a:latin typeface="Dana Black" panose="00000A00000000000000" pitchFamily="2" charset="-78"/>
                  <a:cs typeface="Dana Black" panose="00000A00000000000000" pitchFamily="2" charset="-78"/>
                </a:rPr>
                <a:t>مشاهده آموزش</a:t>
              </a:r>
              <a:endParaRPr lang="en-US" sz="3600" dirty="0">
                <a:solidFill>
                  <a:schemeClr val="bg1"/>
                </a:solidFill>
                <a:latin typeface="Dana Black" panose="00000A00000000000000" pitchFamily="2" charset="-78"/>
                <a:cs typeface="Dana Black" panose="00000A00000000000000" pitchFamily="2" charset="-78"/>
              </a:endParaRPr>
            </a:p>
          </p:txBody>
        </p:sp>
      </p:grpSp>
      <p:sp>
        <p:nvSpPr>
          <p:cNvPr id="98" name="Graphic 96" descr="Arrow Straight">
            <a:extLst>
              <a:ext uri="{FF2B5EF4-FFF2-40B4-BE49-F238E27FC236}">
                <a16:creationId xmlns:a16="http://schemas.microsoft.com/office/drawing/2014/main" id="{534A8E40-2062-4EF4-B33D-5D157DB2BC00}"/>
              </a:ext>
            </a:extLst>
          </p:cNvPr>
          <p:cNvSpPr/>
          <p:nvPr/>
        </p:nvSpPr>
        <p:spPr>
          <a:xfrm rot="5400000">
            <a:off x="3378658" y="12163524"/>
            <a:ext cx="922780" cy="503319"/>
          </a:xfrm>
          <a:custGeom>
            <a:avLst/>
            <a:gdLst>
              <a:gd name="connsiteX0" fmla="*/ 228626 w 838226"/>
              <a:gd name="connsiteY0" fmla="*/ 114300 h 457200"/>
              <a:gd name="connsiteX1" fmla="*/ 228626 w 838226"/>
              <a:gd name="connsiteY1" fmla="*/ 0 h 457200"/>
              <a:gd name="connsiteX2" fmla="*/ 26 w 838226"/>
              <a:gd name="connsiteY2" fmla="*/ 228600 h 457200"/>
              <a:gd name="connsiteX3" fmla="*/ 228626 w 838226"/>
              <a:gd name="connsiteY3" fmla="*/ 457200 h 457200"/>
              <a:gd name="connsiteX4" fmla="*/ 228626 w 838226"/>
              <a:gd name="connsiteY4" fmla="*/ 342900 h 457200"/>
              <a:gd name="connsiteX5" fmla="*/ 838226 w 838226"/>
              <a:gd name="connsiteY5" fmla="*/ 228600 h 457200"/>
              <a:gd name="connsiteX6" fmla="*/ 228626 w 838226"/>
              <a:gd name="connsiteY6" fmla="*/ 1143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8226" h="457200">
                <a:moveTo>
                  <a:pt x="228626" y="114300"/>
                </a:moveTo>
                <a:lnTo>
                  <a:pt x="228626" y="0"/>
                </a:lnTo>
                <a:lnTo>
                  <a:pt x="26" y="228600"/>
                </a:lnTo>
                <a:cubicBezTo>
                  <a:pt x="-2831" y="228600"/>
                  <a:pt x="228626" y="457200"/>
                  <a:pt x="228626" y="457200"/>
                </a:cubicBezTo>
                <a:lnTo>
                  <a:pt x="228626" y="342900"/>
                </a:lnTo>
                <a:lnTo>
                  <a:pt x="838226" y="228600"/>
                </a:lnTo>
                <a:lnTo>
                  <a:pt x="228626" y="114300"/>
                </a:lnTo>
                <a:close/>
              </a:path>
            </a:pathLst>
          </a:custGeom>
          <a:solidFill>
            <a:srgbClr val="01C7FF">
              <a:alpha val="5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1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6296E-6 3.88889E-6 L -1.15277 3.88889E-6 " pathEditMode="relative" rAng="0" ptsTypes="AA">
                                      <p:cBhvr>
                                        <p:cTn id="6" dur="1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639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iving Passion_MoallemBart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2000" fill="hold"/>
                                        <p:tgtEl>
                                          <p:spTgt spid="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2" presetClass="emph" presetSubtype="0" repeatCount="2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6" presetClass="emph" presetSubtype="0" repeatCount="400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50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 animBg="1"/>
      <p:bldP spid="80" grpId="0" animBg="1"/>
      <p:bldP spid="81" grpId="0" animBg="1"/>
      <p:bldP spid="82" grpId="0" animBg="1"/>
      <p:bldP spid="83" grpId="0" animBg="1"/>
      <p:bldP spid="84" grpId="0"/>
      <p:bldP spid="98" grpId="0" animBg="1"/>
      <p:bldP spid="9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Dana Black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Moallem Bartar</dc:creator>
  <cp:lastModifiedBy>Moallem Bartar</cp:lastModifiedBy>
  <cp:revision>12</cp:revision>
  <dcterms:created xsi:type="dcterms:W3CDTF">2020-10-26T17:02:43Z</dcterms:created>
  <dcterms:modified xsi:type="dcterms:W3CDTF">2020-10-27T11:01:08Z</dcterms:modified>
</cp:coreProperties>
</file>